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446" r:id="rId2"/>
    <p:sldId id="518" r:id="rId3"/>
    <p:sldId id="519" r:id="rId4"/>
    <p:sldId id="520" r:id="rId5"/>
    <p:sldId id="521" r:id="rId6"/>
    <p:sldId id="524" r:id="rId7"/>
    <p:sldId id="530" r:id="rId8"/>
    <p:sldId id="539" r:id="rId9"/>
    <p:sldId id="540" r:id="rId10"/>
    <p:sldId id="541" r:id="rId11"/>
    <p:sldId id="542" r:id="rId12"/>
    <p:sldId id="543" r:id="rId13"/>
    <p:sldId id="544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79797"/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91" autoAdjust="0"/>
    <p:restoredTop sz="95074" autoAdjust="0"/>
  </p:normalViewPr>
  <p:slideViewPr>
    <p:cSldViewPr snapToGrid="0">
      <p:cViewPr varScale="1">
        <p:scale>
          <a:sx n="78" d="100"/>
          <a:sy n="78" d="100"/>
        </p:scale>
        <p:origin x="26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mp>
</file>

<file path=ppt/media/image10.png>
</file>

<file path=ppt/media/image11.tmp>
</file>

<file path=ppt/media/image12.tmp>
</file>

<file path=ppt/media/image13.tmp>
</file>

<file path=ppt/media/image2.tmp>
</file>

<file path=ppt/media/image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086FBD-E80E-489D-B328-7779059DD803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B86C0B-8F23-4C8E-B575-4C2CC030DF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456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B712D-B8E0-4EE9-8973-2311132FFA86}" type="datetime1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1223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A1588-94A5-4AFC-835A-3E1E2C5B15BA}" type="datetime1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7088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B2887-C07D-469C-B170-6340BE013EED}" type="datetime1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0951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858A7-CE7B-4B53-9652-C28BF10197F0}" type="datetime1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3274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53DD9-1B89-44F0-901E-392DA088F501}" type="datetime1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6226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EFA2-A608-40AB-93EF-E7CCB904F9B9}" type="datetime1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5684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D9D56-FF8D-47FD-8606-7A930025D282}" type="datetime1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1494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00E42-94A9-447E-AC88-11490E4CB08D}" type="datetime1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2898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3BCDC-13F4-4DA3-BBC2-B3F97C611597}" type="datetime1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4956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AE8FE-7B74-49DC-97CF-A6E1A63E8A64}" type="datetime1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536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6620-E0D2-4C7D-A999-E074DE724DE7}" type="datetime1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4972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B11F1-B744-4184-BCE7-F30F2317FD3A}" type="datetime1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13D8F-042A-468C-97CA-DAC6B9711F5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4421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hyperlink" Target="https://youtu.be/-3LgL3NXLtI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youtu.be/-3LgL3NXLtI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tm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hyperlink" Target="https://youtu.be/-3LgL3NXLtI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tm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hyperlink" Target="https://youtu.be/DQNNMiAP5lw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hyperlink" Target="https://youtu.be/DQNNMiAP5lw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hyperlink" Target="https://youtu.be/DQNNMiAP5lw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hyperlink" Target="https://youtu.be/DQNNMiAP5lw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hyperlink" Target="https://youtu.be/DQNNMiAP5lw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36058" y="2450998"/>
            <a:ext cx="11609537" cy="729239"/>
          </a:xfr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3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/>
              </a:rPr>
              <a:t>Generative</a:t>
            </a:r>
            <a:r>
              <a:rPr lang="zh-TW" altLang="en-US" sz="3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/>
              </a:rPr>
              <a:t> </a:t>
            </a:r>
            <a:r>
              <a:rPr lang="en-US" altLang="zh-TW" sz="3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/>
              </a:rPr>
              <a:t>Adversarial </a:t>
            </a:r>
            <a:r>
              <a:rPr lang="en-US" altLang="zh-TW" sz="3600" dirty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/>
              </a:rPr>
              <a:t>Network (GAN)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79902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36058" y="2450998"/>
            <a:ext cx="11609537" cy="729239"/>
          </a:xfr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3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/>
              </a:rPr>
              <a:t>Unsupervised conditional generation</a:t>
            </a:r>
            <a:endParaRPr lang="en-US" altLang="zh-TW" sz="3600" dirty="0">
              <a:solidFill>
                <a:srgbClr val="808080"/>
              </a:solidFill>
              <a:latin typeface="微軟正黑體 Light" panose="020B0304030504040204" pitchFamily="34" charset="-120"/>
              <a:ea typeface="微軟正黑體 Light" panose="020B0304030504040204" pitchFamily="34" charset="-120"/>
              <a:cs typeface="Arial"/>
            </a:endParaRP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10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32117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H_Entry_1"/>
          <p:cNvSpPr txBox="1"/>
          <p:nvPr/>
        </p:nvSpPr>
        <p:spPr>
          <a:xfrm>
            <a:off x="420037" y="265387"/>
            <a:ext cx="10933763" cy="492443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>
              <a:lnSpc>
                <a:spcPct val="120000"/>
              </a:lnSpc>
              <a:defRPr sz="3000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lnSpc>
                <a:spcPct val="100000"/>
              </a:lnSpc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en-US" altLang="zh-TW" sz="32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/>
              </a:rPr>
              <a:t>Two approaches for unsupervised conditional generation</a:t>
            </a:r>
            <a:endParaRPr lang="en-US" altLang="zh-TW" sz="3200" dirty="0">
              <a:latin typeface="微軟正黑體 Light" panose="020B0304030504040204" pitchFamily="34" charset="-120"/>
              <a:ea typeface="微軟正黑體 Light" panose="020B0304030504040204" pitchFamily="34" charset="-120"/>
              <a:cs typeface="Arial"/>
            </a:endParaRP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11</a:t>
            </a:fld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3075579" y="6400799"/>
            <a:ext cx="667849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Reference: </a:t>
            </a:r>
            <a:r>
              <a:rPr lang="zh-TW" altLang="en-US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李弘毅 </a:t>
            </a:r>
            <a:r>
              <a:rPr lang="fr-FR" altLang="zh-TW" sz="1600" dirty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GAN Lecture 3 (2018</a:t>
            </a:r>
            <a:r>
              <a:rPr lang="fr-FR" altLang="zh-TW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): </a:t>
            </a:r>
            <a:r>
              <a:rPr lang="en-US" altLang="zh-TW" sz="1600" dirty="0">
                <a:latin typeface="微軟正黑體 Light" panose="020B0304030504040204" pitchFamily="34" charset="-120"/>
                <a:ea typeface="微軟正黑體 Light" panose="020B0304030504040204" pitchFamily="34" charset="-120"/>
                <a:hlinkClick r:id="rId2"/>
              </a:rPr>
              <a:t>https://youtu.be/-</a:t>
            </a:r>
            <a:r>
              <a:rPr lang="en-US" altLang="zh-TW" sz="16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  <a:hlinkClick r:id="rId2"/>
              </a:rPr>
              <a:t>3LgL3NXLtI</a:t>
            </a:r>
            <a:r>
              <a:rPr lang="en-US" altLang="zh-TW" sz="16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endParaRPr lang="zh-TW" altLang="en-US" sz="16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pic>
        <p:nvPicPr>
          <p:cNvPr id="4" name="圖片 3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7773" y="1030203"/>
            <a:ext cx="8695173" cy="5098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830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H_Entry_1"/>
          <p:cNvSpPr txBox="1"/>
          <p:nvPr/>
        </p:nvSpPr>
        <p:spPr>
          <a:xfrm>
            <a:off x="420037" y="265387"/>
            <a:ext cx="10933763" cy="492443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>
              <a:lnSpc>
                <a:spcPct val="120000"/>
              </a:lnSpc>
              <a:defRPr sz="3000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lnSpc>
                <a:spcPct val="100000"/>
              </a:lnSpc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en-US" altLang="zh-TW" sz="32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/>
              </a:rPr>
              <a:t>Direct transform</a:t>
            </a:r>
            <a:endParaRPr lang="en-US" altLang="zh-TW" sz="3200" dirty="0">
              <a:latin typeface="微軟正黑體 Light" panose="020B0304030504040204" pitchFamily="34" charset="-120"/>
              <a:ea typeface="微軟正黑體 Light" panose="020B0304030504040204" pitchFamily="34" charset="-120"/>
              <a:cs typeface="Arial"/>
            </a:endParaRP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12</a:t>
            </a:fld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3075579" y="6400799"/>
            <a:ext cx="667849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Reference: </a:t>
            </a:r>
            <a:r>
              <a:rPr lang="zh-TW" altLang="en-US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李弘毅 </a:t>
            </a:r>
            <a:r>
              <a:rPr lang="fr-FR" altLang="zh-TW" sz="1600" dirty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GAN Lecture 3 (2018</a:t>
            </a:r>
            <a:r>
              <a:rPr lang="fr-FR" altLang="zh-TW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): </a:t>
            </a:r>
            <a:r>
              <a:rPr lang="en-US" altLang="zh-TW" sz="1600" dirty="0">
                <a:latin typeface="微軟正黑體 Light" panose="020B0304030504040204" pitchFamily="34" charset="-120"/>
                <a:ea typeface="微軟正黑體 Light" panose="020B0304030504040204" pitchFamily="34" charset="-120"/>
                <a:hlinkClick r:id="rId2"/>
              </a:rPr>
              <a:t>https://youtu.be/-</a:t>
            </a:r>
            <a:r>
              <a:rPr lang="en-US" altLang="zh-TW" sz="16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  <a:hlinkClick r:id="rId2"/>
              </a:rPr>
              <a:t>3LgL3NXLtI</a:t>
            </a:r>
            <a:r>
              <a:rPr lang="en-US" altLang="zh-TW" sz="16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endParaRPr lang="zh-TW" altLang="en-US" sz="16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612" y="1122413"/>
            <a:ext cx="8754615" cy="4913802"/>
          </a:xfrm>
          <a:prstGeom prst="rect">
            <a:avLst/>
          </a:prstGeom>
        </p:spPr>
      </p:pic>
      <p:pic>
        <p:nvPicPr>
          <p:cNvPr id="9" name="圖片 8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207" y="653848"/>
            <a:ext cx="2827265" cy="2278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31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H_Entry_1"/>
          <p:cNvSpPr txBox="1"/>
          <p:nvPr/>
        </p:nvSpPr>
        <p:spPr>
          <a:xfrm>
            <a:off x="420037" y="265387"/>
            <a:ext cx="10933763" cy="492443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>
              <a:lnSpc>
                <a:spcPct val="120000"/>
              </a:lnSpc>
              <a:defRPr sz="3000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lnSpc>
                <a:spcPct val="100000"/>
              </a:lnSpc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en-US" altLang="zh-TW" sz="32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/>
              </a:rPr>
              <a:t>Cycle GAN</a:t>
            </a:r>
            <a:endParaRPr lang="en-US" altLang="zh-TW" sz="3200" dirty="0">
              <a:latin typeface="微軟正黑體 Light" panose="020B0304030504040204" pitchFamily="34" charset="-120"/>
              <a:ea typeface="微軟正黑體 Light" panose="020B0304030504040204" pitchFamily="34" charset="-120"/>
              <a:cs typeface="Arial"/>
            </a:endParaRP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13</a:t>
            </a:fld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3075579" y="6400799"/>
            <a:ext cx="667849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Reference: </a:t>
            </a:r>
            <a:r>
              <a:rPr lang="zh-TW" altLang="en-US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李弘毅 </a:t>
            </a:r>
            <a:r>
              <a:rPr lang="fr-FR" altLang="zh-TW" sz="1600" dirty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GAN Lecture 3 (2018</a:t>
            </a:r>
            <a:r>
              <a:rPr lang="fr-FR" altLang="zh-TW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): </a:t>
            </a:r>
            <a:r>
              <a:rPr lang="en-US" altLang="zh-TW" sz="1600" dirty="0">
                <a:latin typeface="微軟正黑體 Light" panose="020B0304030504040204" pitchFamily="34" charset="-120"/>
                <a:ea typeface="微軟正黑體 Light" panose="020B0304030504040204" pitchFamily="34" charset="-120"/>
                <a:hlinkClick r:id="rId2"/>
              </a:rPr>
              <a:t>https://youtu.be/-</a:t>
            </a:r>
            <a:r>
              <a:rPr lang="en-US" altLang="zh-TW" sz="16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  <a:hlinkClick r:id="rId2"/>
              </a:rPr>
              <a:t>3LgL3NXLtI</a:t>
            </a:r>
            <a:r>
              <a:rPr lang="en-US" altLang="zh-TW" sz="16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endParaRPr lang="zh-TW" altLang="en-US" sz="16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pic>
        <p:nvPicPr>
          <p:cNvPr id="4" name="圖片 3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598" y="1041634"/>
            <a:ext cx="9030483" cy="5075360"/>
          </a:xfrm>
          <a:prstGeom prst="rect">
            <a:avLst/>
          </a:prstGeom>
        </p:spPr>
      </p:pic>
      <p:pic>
        <p:nvPicPr>
          <p:cNvPr id="6" name="圖片 5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2327" y="351044"/>
            <a:ext cx="3299746" cy="548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012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H_Entry_1"/>
          <p:cNvSpPr txBox="1"/>
          <p:nvPr/>
        </p:nvSpPr>
        <p:spPr>
          <a:xfrm>
            <a:off x="420037" y="173062"/>
            <a:ext cx="10933763" cy="492443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>
            <a:lvl1pPr>
              <a:lnSpc>
                <a:spcPct val="120000"/>
              </a:lnSpc>
              <a:defRPr sz="3000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lnSpc>
                <a:spcPct val="100000"/>
              </a:lnSpc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en-US" altLang="zh-TW" sz="32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/>
              </a:rPr>
              <a:t>An evolution process</a:t>
            </a:r>
            <a:endParaRPr lang="en-US" altLang="zh-TW" sz="3200" dirty="0">
              <a:latin typeface="微軟正黑體 Light" panose="020B0304030504040204" pitchFamily="34" charset="-120"/>
              <a:ea typeface="微軟正黑體 Light" panose="020B0304030504040204" pitchFamily="34" charset="-120"/>
              <a:cs typeface="Arial"/>
            </a:endParaRP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2</a:t>
            </a:fld>
            <a:endParaRPr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3075579" y="6400799"/>
            <a:ext cx="706129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Reference: </a:t>
            </a:r>
            <a:r>
              <a:rPr lang="zh-TW" altLang="en-US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李弘毅 </a:t>
            </a:r>
            <a:r>
              <a:rPr lang="fr-FR" altLang="zh-TW" sz="1600" dirty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GAN Lecture 1 (2018</a:t>
            </a:r>
            <a:r>
              <a:rPr lang="fr-FR" altLang="zh-TW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):</a:t>
            </a:r>
            <a:r>
              <a:rPr lang="zh-TW" altLang="en-US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 </a:t>
            </a:r>
            <a:r>
              <a:rPr lang="en-US" altLang="zh-TW" sz="16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  <a:hlinkClick r:id="rId2"/>
              </a:rPr>
              <a:t>https://youtu.be/DQNNMiAP5lw</a:t>
            </a:r>
            <a:r>
              <a:rPr lang="zh-TW" altLang="en-US" sz="16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endParaRPr lang="zh-TW" altLang="en-US" sz="16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pic>
        <p:nvPicPr>
          <p:cNvPr id="5" name="圖片 4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589" y="1220025"/>
            <a:ext cx="8337002" cy="513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861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H_Entry_1"/>
          <p:cNvSpPr txBox="1"/>
          <p:nvPr/>
        </p:nvSpPr>
        <p:spPr>
          <a:xfrm>
            <a:off x="420037" y="173062"/>
            <a:ext cx="10933763" cy="492443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>
            <a:lvl1pPr>
              <a:lnSpc>
                <a:spcPct val="120000"/>
              </a:lnSpc>
              <a:defRPr sz="3000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lnSpc>
                <a:spcPct val="100000"/>
              </a:lnSpc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en-US" altLang="zh-TW" sz="32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/>
              </a:rPr>
              <a:t>Algorithm</a:t>
            </a:r>
            <a:endParaRPr lang="en-US" altLang="zh-TW" sz="3200" dirty="0">
              <a:latin typeface="微軟正黑體 Light" panose="020B0304030504040204" pitchFamily="34" charset="-120"/>
              <a:ea typeface="微軟正黑體 Light" panose="020B0304030504040204" pitchFamily="34" charset="-120"/>
              <a:cs typeface="Arial"/>
            </a:endParaRP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3</a:t>
            </a:fld>
            <a:endParaRPr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3075579" y="6400799"/>
            <a:ext cx="706129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Reference: </a:t>
            </a:r>
            <a:r>
              <a:rPr lang="zh-TW" altLang="en-US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李弘毅 </a:t>
            </a:r>
            <a:r>
              <a:rPr lang="fr-FR" altLang="zh-TW" sz="1600" dirty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GAN Lecture 1 (2018</a:t>
            </a:r>
            <a:r>
              <a:rPr lang="fr-FR" altLang="zh-TW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):</a:t>
            </a:r>
            <a:r>
              <a:rPr lang="zh-TW" altLang="en-US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 </a:t>
            </a:r>
            <a:r>
              <a:rPr lang="en-US" altLang="zh-TW" sz="16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  <a:hlinkClick r:id="rId2"/>
              </a:rPr>
              <a:t>https://youtu.be/DQNNMiAP5lw</a:t>
            </a:r>
            <a:r>
              <a:rPr lang="zh-TW" altLang="en-US" sz="16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endParaRPr lang="zh-TW" altLang="en-US" sz="16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pic>
        <p:nvPicPr>
          <p:cNvPr id="6" name="圖片 5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467" y="810280"/>
            <a:ext cx="7376174" cy="5272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819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H_Entry_1"/>
          <p:cNvSpPr txBox="1"/>
          <p:nvPr/>
        </p:nvSpPr>
        <p:spPr>
          <a:xfrm>
            <a:off x="420037" y="173062"/>
            <a:ext cx="10933763" cy="492443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>
            <a:lvl1pPr>
              <a:lnSpc>
                <a:spcPct val="120000"/>
              </a:lnSpc>
              <a:defRPr sz="3000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lnSpc>
                <a:spcPct val="100000"/>
              </a:lnSpc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en-US" altLang="zh-TW" sz="32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/>
              </a:rPr>
              <a:t>Algorithm</a:t>
            </a:r>
            <a:endParaRPr lang="en-US" altLang="zh-TW" sz="3200" dirty="0">
              <a:latin typeface="微軟正黑體 Light" panose="020B0304030504040204" pitchFamily="34" charset="-120"/>
              <a:ea typeface="微軟正黑體 Light" panose="020B0304030504040204" pitchFamily="34" charset="-120"/>
              <a:cs typeface="Arial"/>
            </a:endParaRP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4</a:t>
            </a:fld>
            <a:endParaRPr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3075579" y="6400799"/>
            <a:ext cx="706129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Reference: </a:t>
            </a:r>
            <a:r>
              <a:rPr lang="zh-TW" altLang="en-US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李弘毅 </a:t>
            </a:r>
            <a:r>
              <a:rPr lang="fr-FR" altLang="zh-TW" sz="1600" dirty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GAN Lecture 1 (2018</a:t>
            </a:r>
            <a:r>
              <a:rPr lang="fr-FR" altLang="zh-TW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):</a:t>
            </a:r>
            <a:r>
              <a:rPr lang="zh-TW" altLang="en-US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 </a:t>
            </a:r>
            <a:r>
              <a:rPr lang="en-US" altLang="zh-TW" sz="16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  <a:hlinkClick r:id="rId2"/>
              </a:rPr>
              <a:t>https://youtu.be/DQNNMiAP5lw</a:t>
            </a:r>
            <a:r>
              <a:rPr lang="zh-TW" altLang="en-US" sz="16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endParaRPr lang="zh-TW" altLang="en-US" sz="16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pic>
        <p:nvPicPr>
          <p:cNvPr id="4" name="圖片 3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298" y="1159272"/>
            <a:ext cx="8795573" cy="4631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608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5</a:t>
            </a:fld>
            <a:endParaRPr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3075579" y="6400799"/>
            <a:ext cx="706129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Reference: </a:t>
            </a:r>
            <a:r>
              <a:rPr lang="zh-TW" altLang="en-US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李弘毅 </a:t>
            </a:r>
            <a:r>
              <a:rPr lang="fr-FR" altLang="zh-TW" sz="1600" dirty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GAN Lecture 1 (2018</a:t>
            </a:r>
            <a:r>
              <a:rPr lang="fr-FR" altLang="zh-TW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):</a:t>
            </a:r>
            <a:r>
              <a:rPr lang="zh-TW" altLang="en-US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 </a:t>
            </a:r>
            <a:r>
              <a:rPr lang="en-US" altLang="zh-TW" sz="16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  <a:hlinkClick r:id="rId2"/>
              </a:rPr>
              <a:t>https://youtu.be/DQNNMiAP5lw</a:t>
            </a:r>
            <a:r>
              <a:rPr lang="zh-TW" altLang="en-US" sz="16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endParaRPr lang="zh-TW" altLang="en-US" sz="16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pic>
        <p:nvPicPr>
          <p:cNvPr id="4" name="圖片 3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120" y="232723"/>
            <a:ext cx="8258751" cy="6182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929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H_Entry_1"/>
          <p:cNvSpPr txBox="1"/>
          <p:nvPr/>
        </p:nvSpPr>
        <p:spPr>
          <a:xfrm>
            <a:off x="420037" y="184340"/>
            <a:ext cx="10933763" cy="861774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>
            <a:lvl1pPr>
              <a:lnSpc>
                <a:spcPct val="120000"/>
              </a:lnSpc>
              <a:defRPr sz="3000">
                <a:solidFill>
                  <a:srgbClr val="80808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lnSpc>
                <a:spcPct val="100000"/>
              </a:lnSpc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en-US" altLang="zh-TW" sz="28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/>
              </a:rPr>
              <a:t>GAN is sensitive to hyper-parameter tuning and its performance range is large. Different GANs' performances are similar</a:t>
            </a:r>
            <a:endParaRPr lang="en-US" altLang="zh-TW" sz="2800" dirty="0">
              <a:latin typeface="微軟正黑體 Light" panose="020B0304030504040204" pitchFamily="34" charset="-120"/>
              <a:ea typeface="微軟正黑體 Light" panose="020B0304030504040204" pitchFamily="34" charset="-120"/>
              <a:cs typeface="Arial"/>
            </a:endParaRP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6</a:t>
            </a:fld>
            <a:endParaRPr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3075579" y="6400799"/>
            <a:ext cx="706129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Reference: </a:t>
            </a:r>
            <a:r>
              <a:rPr lang="zh-TW" altLang="en-US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李弘毅 </a:t>
            </a:r>
            <a:r>
              <a:rPr lang="fr-FR" altLang="zh-TW" sz="1600" dirty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GAN Lecture 1 (2018</a:t>
            </a:r>
            <a:r>
              <a:rPr lang="fr-FR" altLang="zh-TW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):</a:t>
            </a:r>
            <a:r>
              <a:rPr lang="zh-TW" altLang="en-US" sz="1600" dirty="0" smtClean="0">
                <a:solidFill>
                  <a:srgbClr val="80808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 </a:t>
            </a:r>
            <a:r>
              <a:rPr lang="en-US" altLang="zh-TW" sz="16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  <a:hlinkClick r:id="rId2"/>
              </a:rPr>
              <a:t>https://youtu.be/DQNNMiAP5lw</a:t>
            </a:r>
            <a:r>
              <a:rPr lang="zh-TW" altLang="en-US" sz="1600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endParaRPr lang="zh-TW" altLang="en-US" sz="16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pic>
        <p:nvPicPr>
          <p:cNvPr id="4" name="圖片 3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071" y="1296686"/>
            <a:ext cx="9821859" cy="4915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854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7</a:t>
            </a:fld>
            <a:endParaRPr lang="zh-TW" altLang="en-US" dirty="0"/>
          </a:p>
        </p:txBody>
      </p:sp>
      <p:pic>
        <p:nvPicPr>
          <p:cNvPr id="4" name="圖片 3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367" y="847169"/>
            <a:ext cx="11572135" cy="5252689"/>
          </a:xfrm>
          <a:prstGeom prst="rect">
            <a:avLst/>
          </a:prstGeom>
        </p:spPr>
      </p:pic>
      <p:sp>
        <p:nvSpPr>
          <p:cNvPr id="5" name="橢圓 4"/>
          <p:cNvSpPr/>
          <p:nvPr/>
        </p:nvSpPr>
        <p:spPr>
          <a:xfrm>
            <a:off x="185195" y="2882097"/>
            <a:ext cx="648182" cy="43983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/>
          <p:cNvSpPr/>
          <p:nvPr/>
        </p:nvSpPr>
        <p:spPr>
          <a:xfrm>
            <a:off x="10141352" y="1726557"/>
            <a:ext cx="648182" cy="43983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7308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6834"/>
            <a:ext cx="12192000" cy="5684331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8</a:t>
            </a:fld>
            <a:endParaRPr lang="zh-TW" altLang="en-US" dirty="0"/>
          </a:p>
        </p:txBody>
      </p:sp>
      <p:sp>
        <p:nvSpPr>
          <p:cNvPr id="5" name="橢圓 4"/>
          <p:cNvSpPr/>
          <p:nvPr/>
        </p:nvSpPr>
        <p:spPr>
          <a:xfrm>
            <a:off x="2052164" y="4097301"/>
            <a:ext cx="648182" cy="43983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/>
          <p:cNvSpPr/>
          <p:nvPr/>
        </p:nvSpPr>
        <p:spPr>
          <a:xfrm>
            <a:off x="8104208" y="1622385"/>
            <a:ext cx="648182" cy="43983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9554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0742"/>
            <a:ext cx="12192000" cy="5476515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3D8F-042A-468C-97CA-DAC6B9711F5E}" type="slidenum">
              <a:rPr lang="zh-TW" altLang="en-US" smtClean="0"/>
              <a:t>9</a:t>
            </a:fld>
            <a:endParaRPr lang="zh-TW" altLang="en-US" dirty="0"/>
          </a:p>
        </p:txBody>
      </p:sp>
      <p:sp>
        <p:nvSpPr>
          <p:cNvPr id="5" name="橢圓 4"/>
          <p:cNvSpPr/>
          <p:nvPr/>
        </p:nvSpPr>
        <p:spPr>
          <a:xfrm>
            <a:off x="2117478" y="4456530"/>
            <a:ext cx="648182" cy="43983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/>
          <p:cNvSpPr/>
          <p:nvPr/>
        </p:nvSpPr>
        <p:spPr>
          <a:xfrm>
            <a:off x="8104208" y="1622385"/>
            <a:ext cx="648182" cy="43983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9407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4453</TotalTime>
  <Words>174</Words>
  <Application>Microsoft Office PowerPoint</Application>
  <PresentationFormat>寬螢幕</PresentationFormat>
  <Paragraphs>30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9" baseType="lpstr">
      <vt:lpstr>微軟正黑體 Light</vt:lpstr>
      <vt:lpstr>新細明體</vt:lpstr>
      <vt:lpstr>Arial</vt:lpstr>
      <vt:lpstr>Calibri</vt:lpstr>
      <vt:lpstr>Calibri Light</vt:lpstr>
      <vt:lpstr>Office 佈景主題</vt:lpstr>
      <vt:lpstr>Generative Adversarial Network (GAN)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Unsupervised conditional generation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天龍 孫</dc:creator>
  <cp:lastModifiedBy>ADMIN</cp:lastModifiedBy>
  <cp:revision>614</cp:revision>
  <dcterms:created xsi:type="dcterms:W3CDTF">2021-01-20T03:18:53Z</dcterms:created>
  <dcterms:modified xsi:type="dcterms:W3CDTF">2021-05-21T06:29:08Z</dcterms:modified>
</cp:coreProperties>
</file>

<file path=docProps/thumbnail.jpeg>
</file>